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03" r:id="rId2"/>
    <p:sldId id="268" r:id="rId3"/>
    <p:sldId id="312" r:id="rId4"/>
    <p:sldId id="301" r:id="rId5"/>
    <p:sldId id="313" r:id="rId6"/>
    <p:sldId id="314" r:id="rId7"/>
    <p:sldId id="321" r:id="rId8"/>
    <p:sldId id="319" r:id="rId9"/>
    <p:sldId id="322" r:id="rId10"/>
    <p:sldId id="315" r:id="rId11"/>
    <p:sldId id="327" r:id="rId12"/>
    <p:sldId id="326" r:id="rId13"/>
    <p:sldId id="324" r:id="rId14"/>
    <p:sldId id="325" r:id="rId15"/>
    <p:sldId id="320" r:id="rId16"/>
    <p:sldId id="318" r:id="rId17"/>
    <p:sldId id="328" r:id="rId18"/>
    <p:sldId id="302" r:id="rId19"/>
  </p:sldIdLst>
  <p:sldSz cx="12192000" cy="6858000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1FDE3"/>
    <a:srgbClr val="FFD966"/>
    <a:srgbClr val="F0F0F0"/>
    <a:srgbClr val="E1E1E1"/>
    <a:srgbClr val="403E3C"/>
    <a:srgbClr val="C5E0B4"/>
    <a:srgbClr val="595959"/>
    <a:srgbClr val="3D3B3A"/>
    <a:srgbClr val="2E2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27" autoAdjust="0"/>
  </p:normalViewPr>
  <p:slideViewPr>
    <p:cSldViewPr snapToGrid="0" showGuides="1">
      <p:cViewPr varScale="1">
        <p:scale>
          <a:sx n="71" d="100"/>
          <a:sy n="71" d="100"/>
        </p:scale>
        <p:origin x="110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57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70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69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03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929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https://apim-nt-dev-krc.azure-api.net/sms/swagger/ui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28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625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9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7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9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06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29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63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83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67CB-1A50-4D2C-B52C-2873EAAF8D01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06757" y="79899"/>
            <a:ext cx="2743200" cy="365125"/>
          </a:xfrm>
        </p:spPr>
        <p:txBody>
          <a:bodyPr/>
          <a:lstStyle>
            <a:lvl1pPr algn="r">
              <a:defRPr sz="1400" b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7B05-9BF3-4B27-B83C-C809541245C5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6428" y="2349795"/>
            <a:ext cx="7545572" cy="2456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83646" y="2571582"/>
            <a:ext cx="6771405" cy="1236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파워플랫폼용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 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3646" y="4436584"/>
            <a:ext cx="7337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한국마이크로소프트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유저스틴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FB072-649B-4DF5-AF0E-14D078AD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Proxy deployment to azure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A53EB0-1D6A-AF78-B0AB-FEC192DB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849" y="216242"/>
            <a:ext cx="2256555" cy="126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2440CE-5A61-5288-65A7-5EA472578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987" y="1687982"/>
            <a:ext cx="8637218" cy="4933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34CF22-1D40-0CB8-C512-D6BCCF8A9023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60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Proxy refactoring : validator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4CF22-1D40-0CB8-C512-D6BCCF8A9023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853DD2-1348-7876-56B1-F1E47C4D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13" y="4084502"/>
            <a:ext cx="5596254" cy="269359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DB24E4-1330-EAE4-7621-59A28E69E540}"/>
              </a:ext>
            </a:extLst>
          </p:cNvPr>
          <p:cNvGrpSpPr/>
          <p:nvPr/>
        </p:nvGrpSpPr>
        <p:grpSpPr>
          <a:xfrm>
            <a:off x="2413157" y="1333144"/>
            <a:ext cx="5544591" cy="2594094"/>
            <a:chOff x="2413157" y="1333144"/>
            <a:chExt cx="5544591" cy="25940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781FD4-CD67-87D8-BA3C-7228E1C2D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3157" y="1333144"/>
              <a:ext cx="5544591" cy="14403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2F4A75-A4BF-5012-BBB3-09DDAD289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4511" y="2717373"/>
              <a:ext cx="5493237" cy="12098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2" name="액자 21">
            <a:extLst>
              <a:ext uri="{FF2B5EF4-FFF2-40B4-BE49-F238E27FC236}">
                <a16:creationId xmlns:a16="http://schemas.microsoft.com/office/drawing/2014/main" id="{446284D2-3D98-AD6C-7B19-A61D6BB748B8}"/>
              </a:ext>
            </a:extLst>
          </p:cNvPr>
          <p:cNvSpPr/>
          <p:nvPr/>
        </p:nvSpPr>
        <p:spPr>
          <a:xfrm>
            <a:off x="5627450" y="2033195"/>
            <a:ext cx="2330298" cy="684178"/>
          </a:xfrm>
          <a:prstGeom prst="frame">
            <a:avLst>
              <a:gd name="adj1" fmla="val 1862"/>
            </a:avLst>
          </a:prstGeom>
          <a:solidFill>
            <a:srgbClr val="9DC3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33B866D0-0027-4238-294F-4381C4F4571A}"/>
              </a:ext>
            </a:extLst>
          </p:cNvPr>
          <p:cNvSpPr/>
          <p:nvPr/>
        </p:nvSpPr>
        <p:spPr>
          <a:xfrm>
            <a:off x="5629277" y="2773498"/>
            <a:ext cx="2330298" cy="1153740"/>
          </a:xfrm>
          <a:prstGeom prst="frame">
            <a:avLst>
              <a:gd name="adj1" fmla="val 1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ABEB8496-29A5-6F96-3779-E14D6B3566A2}"/>
              </a:ext>
            </a:extLst>
          </p:cNvPr>
          <p:cNvSpPr/>
          <p:nvPr/>
        </p:nvSpPr>
        <p:spPr>
          <a:xfrm>
            <a:off x="9513208" y="4084502"/>
            <a:ext cx="2330298" cy="1248439"/>
          </a:xfrm>
          <a:prstGeom prst="frame">
            <a:avLst>
              <a:gd name="adj1" fmla="val 1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4C5A5E85-FE65-E160-0EB6-4A98B0DBF78E}"/>
              </a:ext>
            </a:extLst>
          </p:cNvPr>
          <p:cNvSpPr/>
          <p:nvPr/>
        </p:nvSpPr>
        <p:spPr>
          <a:xfrm>
            <a:off x="6626711" y="6070888"/>
            <a:ext cx="5406856" cy="684178"/>
          </a:xfrm>
          <a:prstGeom prst="frame">
            <a:avLst>
              <a:gd name="adj1" fmla="val 1862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E9FDC2-E0A1-08E0-30C2-6FEA0A4AE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991" y="316335"/>
            <a:ext cx="3280495" cy="1319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013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Proxy refactoring : builder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4CF22-1D40-0CB8-C512-D6BCCF8A9023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E3120-9DE9-C291-2558-8C2C7AB5EDF1}"/>
              </a:ext>
            </a:extLst>
          </p:cNvPr>
          <p:cNvSpPr txBox="1"/>
          <p:nvPr/>
        </p:nvSpPr>
        <p:spPr>
          <a:xfrm>
            <a:off x="2981162" y="1275797"/>
            <a:ext cx="7327013" cy="23275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ListMessages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": "/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/{version}/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appKeys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appKey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}/sender/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sms?requestId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requestId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startRequestDate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startRequestDate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endRequestDate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endRequestDate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startCreateDate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startCreateDate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endCreateDate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endCreateDate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startResultDate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startResultDate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endResultDate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endResultDate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sendNo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sendNo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recipientNo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recipientNo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templateId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templateId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msgStatus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msgStatus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resultCode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resultCode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subResultCode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subResultCode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senderGroupingKey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senderGroupingKey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recipientGroupingKey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recipientGroupingKey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pageNum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pageNum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}&amp;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pageSize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={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pageSize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244F00-844B-E6F6-599C-358D1C0AC027}"/>
              </a:ext>
            </a:extLst>
          </p:cNvPr>
          <p:cNvSpPr txBox="1"/>
          <p:nvPr/>
        </p:nvSpPr>
        <p:spPr>
          <a:xfrm>
            <a:off x="3574006" y="5164382"/>
            <a:ext cx="6141324" cy="4732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ListMessages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": "/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/{version}/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appKeys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/{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appKey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}/sender/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BE14479-BA46-3E92-0DCF-506EF0124782}"/>
              </a:ext>
            </a:extLst>
          </p:cNvPr>
          <p:cNvCxnSpPr>
            <a:cxnSpLocks/>
          </p:cNvCxnSpPr>
          <p:nvPr/>
        </p:nvCxnSpPr>
        <p:spPr>
          <a:xfrm>
            <a:off x="6644668" y="3775934"/>
            <a:ext cx="0" cy="117258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ACFD12F-53EF-DCB1-BD34-6A5623DC0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536" y="445024"/>
            <a:ext cx="2829513" cy="6214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921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161DDD0-8C3E-7CC7-6FF2-70DBEFAC4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action CI&amp;CD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5DE0-B767-23DB-365B-5D0E464AF48B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87936D-D5C4-AB8B-D2E8-8213E4AB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15" y="152554"/>
            <a:ext cx="2624138" cy="16622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7E71D7-CB99-BF57-DD48-5346F4523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80" y="2012900"/>
            <a:ext cx="6426200" cy="2183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669757-3247-B06B-7E6D-F4BB0F95A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462" y="4871762"/>
            <a:ext cx="2352675" cy="1533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2F013A-5F51-9C79-DF83-CE62F6F46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245" y="5043212"/>
            <a:ext cx="4343400" cy="13620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172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161DDD0-8C3E-7CC7-6FF2-70DBEFAC4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Bicep script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5DE0-B767-23DB-365B-5D0E464AF48B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EF9B34-A1B9-376A-ABEC-514AB854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738" y="1989582"/>
            <a:ext cx="1848436" cy="346004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81FF306-E3ED-EDBE-E169-60733C90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58" y="3300203"/>
            <a:ext cx="7395746" cy="32185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82924A-0C48-8793-9D07-2A408946B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617" y="1112484"/>
            <a:ext cx="6910226" cy="19731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129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demo : swagger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(open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0E6BC6-49E2-DBE5-4483-4528129BE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55" y="1648752"/>
            <a:ext cx="8295883" cy="44960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1AB574-5E78-4452-22AA-E4563F152484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86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10B643A-E8A5-B629-B909-BD85B4823A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7F1CD-5CE1-1736-D690-E08A1B0FCAB8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meeting records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BA84E-2472-D0C8-85F4-AFDBBFEC80FE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1D9E88-4940-95E2-F230-9C8957348D12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394A06-55B2-3964-13F9-436E3C653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511" y="1364617"/>
            <a:ext cx="2087126" cy="3087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F434F-986F-DF5B-E8F2-1687D70C2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297" y="1348817"/>
            <a:ext cx="2293519" cy="30876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BD3E33-8594-63A6-36F0-866D6F911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476" y="1348818"/>
            <a:ext cx="2311084" cy="31034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FA2BCA-81EC-CA9D-14AF-CDE4DF342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221" y="1364618"/>
            <a:ext cx="2196430" cy="3071856"/>
          </a:xfrm>
          <a:prstGeom prst="rect">
            <a:avLst/>
          </a:prstGeom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0A84007B-9810-BA25-C2C2-73E450FA1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323" y="4547741"/>
            <a:ext cx="3536986" cy="221057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77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10B643A-E8A5-B629-B909-BD85B4823A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7F1CD-5CE1-1736-D690-E08A1B0FCAB8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future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BA84E-2472-D0C8-85F4-AFDBBFEC80FE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1D9E88-4940-95E2-F230-9C8957348D12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81CD0F6-6B55-E6AF-84A1-90CCA1D11508}"/>
              </a:ext>
            </a:extLst>
          </p:cNvPr>
          <p:cNvGrpSpPr/>
          <p:nvPr/>
        </p:nvGrpSpPr>
        <p:grpSpPr>
          <a:xfrm>
            <a:off x="2548737" y="2047214"/>
            <a:ext cx="9048750" cy="2536919"/>
            <a:chOff x="2527221" y="1658678"/>
            <a:chExt cx="9048750" cy="25369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D97B3A-04FE-4EDD-F506-3F0E0650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7221" y="1658678"/>
              <a:ext cx="9048750" cy="19907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67DAEC1-6440-150A-268E-183BD32A8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7221" y="3614572"/>
              <a:ext cx="9048750" cy="5810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6884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https://github.com/KIMTHE/KNU-CapstoneDesign-20221-Team01-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FECA-A72E-40C0-B1E3-F3290685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3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282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22EF2-AB4A-46E2-B90C-716295A6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9018C-4503-DF4E-38C6-7C298AE12DFA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toast SMS service</a:t>
            </a:r>
          </a:p>
        </p:txBody>
      </p:sp>
      <p:pic>
        <p:nvPicPr>
          <p:cNvPr id="13" name="Picture 4" descr="NHN엔터가 만드는 '협동조합', 토스트 클라우드 공개">
            <a:extLst>
              <a:ext uri="{FF2B5EF4-FFF2-40B4-BE49-F238E27FC236}">
                <a16:creationId xmlns:a16="http://schemas.microsoft.com/office/drawing/2014/main" id="{5E1E5E08-A155-79A9-6E61-7F28A5E7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19" y="3285958"/>
            <a:ext cx="33337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B9BA1-B0FA-0E00-9987-19DC9BB65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94" y="2347545"/>
            <a:ext cx="4118675" cy="24712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584AA-FD7A-269B-9BF8-C49E8ABFDF5F}"/>
              </a:ext>
            </a:extLst>
          </p:cNvPr>
          <p:cNvSpPr/>
          <p:nvPr/>
        </p:nvSpPr>
        <p:spPr>
          <a:xfrm>
            <a:off x="2980761" y="5147865"/>
            <a:ext cx="302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 power platform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A4C5AFF-8EA0-7684-BDE8-210F7D9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2766">
            <a:off x="6791270" y="3489939"/>
            <a:ext cx="1373488" cy="13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DE0C0A-61B9-7850-0E71-848F4738D7BC}"/>
              </a:ext>
            </a:extLst>
          </p:cNvPr>
          <p:cNvSpPr/>
          <p:nvPr/>
        </p:nvSpPr>
        <p:spPr>
          <a:xfrm>
            <a:off x="2846684" y="4818749"/>
            <a:ext cx="32910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Low-/No-Code cloud service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3B4B343-0396-A64A-B021-D7789742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14875" y="2646649"/>
            <a:ext cx="822265" cy="8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wilio – Logos Download">
            <a:extLst>
              <a:ext uri="{FF2B5EF4-FFF2-40B4-BE49-F238E27FC236}">
                <a16:creationId xmlns:a16="http://schemas.microsoft.com/office/drawing/2014/main" id="{3431626C-EDC7-074E-BE43-04ECEB2D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04" y="1444715"/>
            <a:ext cx="3708400" cy="11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18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806443C-354C-A647-1195-11994C00D1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23A6FE-0E10-43F3-A50F-C96EC632819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diagram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026" name="Picture 2" descr="high level architecture and scope of this project">
            <a:extLst>
              <a:ext uri="{FF2B5EF4-FFF2-40B4-BE49-F238E27FC236}">
                <a16:creationId xmlns:a16="http://schemas.microsoft.com/office/drawing/2014/main" id="{D18EF671-5C51-45E6-A3D4-844ACE97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34" y="1112484"/>
            <a:ext cx="9232541" cy="51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6CCC1-81EB-6754-3F8F-681CF69CF1C5}"/>
              </a:ext>
            </a:extLst>
          </p:cNvPr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0A25F-1F46-9304-DD8D-7069E503C55E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1C2904BB-A7C1-0F9B-C15E-6514B2AF70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FD9B-6949-9429-2C81-AD39854900A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architecture</a:t>
            </a:r>
          </a:p>
        </p:txBody>
      </p:sp>
      <p:pic>
        <p:nvPicPr>
          <p:cNvPr id="13" name="Picture 2" descr="Github Actions 예제로 workflow 알아보기 (비용, 제한)">
            <a:extLst>
              <a:ext uri="{FF2B5EF4-FFF2-40B4-BE49-F238E27FC236}">
                <a16:creationId xmlns:a16="http://schemas.microsoft.com/office/drawing/2014/main" id="{956F246B-6080-D049-3D73-B7392A94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00" y="2629161"/>
            <a:ext cx="2866166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NHN엔터가 만드는 '협동조합', 토스트 클라우드 공개">
            <a:extLst>
              <a:ext uri="{FF2B5EF4-FFF2-40B4-BE49-F238E27FC236}">
                <a16:creationId xmlns:a16="http://schemas.microsoft.com/office/drawing/2014/main" id="{DE5CA13D-0BDF-36C3-6B7F-60108C75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38" y="5760559"/>
            <a:ext cx="1814195" cy="10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F0EC-EEE2-0CF7-F734-463F8C2A5588}"/>
              </a:ext>
            </a:extLst>
          </p:cNvPr>
          <p:cNvCxnSpPr>
            <a:cxnSpLocks/>
          </p:cNvCxnSpPr>
          <p:nvPr/>
        </p:nvCxnSpPr>
        <p:spPr>
          <a:xfrm flipV="1">
            <a:off x="8039861" y="3656832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F3458A-331B-2524-89E0-C1AFA9540CA7}"/>
              </a:ext>
            </a:extLst>
          </p:cNvPr>
          <p:cNvGrpSpPr/>
          <p:nvPr/>
        </p:nvGrpSpPr>
        <p:grpSpPr>
          <a:xfrm>
            <a:off x="2275002" y="1526862"/>
            <a:ext cx="2133600" cy="3704397"/>
            <a:chOff x="2751172" y="1412240"/>
            <a:chExt cx="2133600" cy="3704397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9093A406-8348-D04C-64E0-988D7F892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46" y="3352042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My Journey to DevOps Mastery. The transition from ARM Templates to… | by  Jamel Achahbar | FAUN Publication">
              <a:extLst>
                <a:ext uri="{FF2B5EF4-FFF2-40B4-BE49-F238E27FC236}">
                  <a16:creationId xmlns:a16="http://schemas.microsoft.com/office/drawing/2014/main" id="{235A0494-8383-8226-0981-714F943C9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363" y="1456399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2454C9A-80E2-9573-A0B3-FC5C3635CAE0}"/>
                </a:ext>
              </a:extLst>
            </p:cNvPr>
            <p:cNvSpPr/>
            <p:nvPr/>
          </p:nvSpPr>
          <p:spPr>
            <a:xfrm>
              <a:off x="2751172" y="1412240"/>
              <a:ext cx="2133600" cy="370439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D08445C-DBE8-2559-8254-289763E14EFC}"/>
              </a:ext>
            </a:extLst>
          </p:cNvPr>
          <p:cNvCxnSpPr>
            <a:cxnSpLocks/>
          </p:cNvCxnSpPr>
          <p:nvPr/>
        </p:nvCxnSpPr>
        <p:spPr>
          <a:xfrm>
            <a:off x="3126066" y="4767571"/>
            <a:ext cx="0" cy="99298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A1A129-02E3-46CC-76FE-8773B86373D9}"/>
              </a:ext>
            </a:extLst>
          </p:cNvPr>
          <p:cNvSpPr txBox="1"/>
          <p:nvPr/>
        </p:nvSpPr>
        <p:spPr>
          <a:xfrm>
            <a:off x="4331183" y="3161806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Integration)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87F0D-896F-10B3-9648-3ACEB5ABEE05}"/>
              </a:ext>
            </a:extLst>
          </p:cNvPr>
          <p:cNvSpPr txBox="1"/>
          <p:nvPr/>
        </p:nvSpPr>
        <p:spPr>
          <a:xfrm>
            <a:off x="2996036" y="2779584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1C916-B391-625B-131D-6F4EE2983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6943" y="2958523"/>
            <a:ext cx="2066925" cy="1371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8B9B759-C163-7A47-F5E1-FD83712DFA6E}"/>
              </a:ext>
            </a:extLst>
          </p:cNvPr>
          <p:cNvSpPr txBox="1"/>
          <p:nvPr/>
        </p:nvSpPr>
        <p:spPr>
          <a:xfrm>
            <a:off x="7923226" y="3131858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Deploy)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329DE-3FD1-6E6F-E7CB-4BFFE861447B}"/>
              </a:ext>
            </a:extLst>
          </p:cNvPr>
          <p:cNvSpPr txBox="1"/>
          <p:nvPr/>
        </p:nvSpPr>
        <p:spPr>
          <a:xfrm>
            <a:off x="3126066" y="4715733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44B42A-B319-2C88-6396-00774DA87603}"/>
              </a:ext>
            </a:extLst>
          </p:cNvPr>
          <p:cNvCxnSpPr>
            <a:cxnSpLocks/>
          </p:cNvCxnSpPr>
          <p:nvPr/>
        </p:nvCxnSpPr>
        <p:spPr>
          <a:xfrm flipV="1">
            <a:off x="4444940" y="3664021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5AE1C3-4938-F25A-FCAA-1E278CE290BC}"/>
              </a:ext>
            </a:extLst>
          </p:cNvPr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DA0C8-E648-7350-FFFF-D6C9629AB5FA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70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83D3645-6A50-8688-553B-D1A86AA360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past progress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3A509D-2397-E8EB-A646-213D3A38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483" y="1322447"/>
            <a:ext cx="6716168" cy="15797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F02B1D-8601-F1E7-3204-19DC324B8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63443"/>
            <a:ext cx="3844604" cy="35146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AFCBFC-B8BA-122D-7479-B3FBEA5BF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436" y="3263444"/>
            <a:ext cx="2444566" cy="351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83D3645-6A50-8688-553B-D1A86AA360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past progress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7EFEA121-A117-53B9-E388-50441B8D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901822"/>
              </p:ext>
            </p:extLst>
          </p:nvPr>
        </p:nvGraphicFramePr>
        <p:xfrm>
          <a:off x="2264615" y="1581989"/>
          <a:ext cx="9573966" cy="43789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4044">
                  <a:extLst>
                    <a:ext uri="{9D8B030D-6E8A-4147-A177-3AD203B41FA5}">
                      <a16:colId xmlns:a16="http://schemas.microsoft.com/office/drawing/2014/main" val="2685433169"/>
                    </a:ext>
                  </a:extLst>
                </a:gridCol>
                <a:gridCol w="1003504">
                  <a:extLst>
                    <a:ext uri="{9D8B030D-6E8A-4147-A177-3AD203B41FA5}">
                      <a16:colId xmlns:a16="http://schemas.microsoft.com/office/drawing/2014/main" val="3574995345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3269873823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940691470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2313592769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2003764892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850351946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2083215250"/>
                    </a:ext>
                  </a:extLst>
                </a:gridCol>
                <a:gridCol w="1063774">
                  <a:extLst>
                    <a:ext uri="{9D8B030D-6E8A-4147-A177-3AD203B41FA5}">
                      <a16:colId xmlns:a16="http://schemas.microsoft.com/office/drawing/2014/main" val="445130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99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Proxy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355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GHA CI&amp;CD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김민수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063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Bicep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박지민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546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Validator  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김두영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830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Builder 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이승우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288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Request model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김두영</a:t>
                      </a:r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이승우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762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Response model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김민수</a:t>
                      </a:r>
                      <a:r>
                        <a:rPr lang="en-US" altLang="ko-KR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박지민</a:t>
                      </a:r>
                    </a:p>
                  </a:txBody>
                  <a:tcPr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996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Entire Test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모두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316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C8BABD-D63F-0A12-007E-4F2EB98568BF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18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161DDD0-8C3E-7CC7-6FF2-70DBEFAC4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 review with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2F0C00-D0F8-5CBF-3C75-15D9D973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88" y="1231663"/>
            <a:ext cx="2203295" cy="5358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B12CCC-9CC1-726E-DB97-8D87EE564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194" y="1304878"/>
            <a:ext cx="4824795" cy="52122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03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161DDD0-8C3E-7CC7-6FF2-70DBEFAC4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cloud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Proxy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5DE0-B767-23DB-365B-5D0E464AF48B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배경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FECD7A-B65D-4C91-251D-10497D05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34" y="1348817"/>
            <a:ext cx="2310991" cy="50441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FC838D-8ACA-22E4-3E09-5A272F4E0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09" y="1338374"/>
            <a:ext cx="2014838" cy="29013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42DAD440-F10A-A6F6-2D81-3E59B45B7F3A}"/>
              </a:ext>
            </a:extLst>
          </p:cNvPr>
          <p:cNvSpPr/>
          <p:nvPr/>
        </p:nvSpPr>
        <p:spPr>
          <a:xfrm>
            <a:off x="2254127" y="3398865"/>
            <a:ext cx="2330298" cy="1248439"/>
          </a:xfrm>
          <a:prstGeom prst="frame">
            <a:avLst>
              <a:gd name="adj1" fmla="val 1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77AB8E1E-1B85-BA6F-DFF2-6648E263C96B}"/>
              </a:ext>
            </a:extLst>
          </p:cNvPr>
          <p:cNvSpPr/>
          <p:nvPr/>
        </p:nvSpPr>
        <p:spPr>
          <a:xfrm>
            <a:off x="4720009" y="3517751"/>
            <a:ext cx="2014838" cy="721990"/>
          </a:xfrm>
          <a:prstGeom prst="frame">
            <a:avLst>
              <a:gd name="adj1" fmla="val 1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28D990-A047-D5A3-C8CC-22080F746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28" y="1526862"/>
            <a:ext cx="4910353" cy="41317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821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</TotalTime>
  <Words>728</Words>
  <Application>Microsoft Office PowerPoint</Application>
  <PresentationFormat>와이드스크린</PresentationFormat>
  <Paragraphs>200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맑은 고딕</vt:lpstr>
      <vt:lpstr>나눔바른고딕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248</cp:revision>
  <dcterms:created xsi:type="dcterms:W3CDTF">2016-01-11T10:13:19Z</dcterms:created>
  <dcterms:modified xsi:type="dcterms:W3CDTF">2022-06-10T08:36:26Z</dcterms:modified>
</cp:coreProperties>
</file>